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g/TPVoaojMS9NID07yZrGRGa9A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6"/>
  </p:normalViewPr>
  <p:slideViewPr>
    <p:cSldViewPr snapToGrid="0">
      <p:cViewPr>
        <p:scale>
          <a:sx n="128" d="100"/>
          <a:sy n="128" d="100"/>
        </p:scale>
        <p:origin x="-72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7" name="Google Shape;17;p16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 descr="Tag=AccentColor&#10;Flavor=Light&#10;Target=FillAndLine"/>
          <p:cNvSpPr/>
          <p:nvPr/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 txBox="1"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31" name="Google Shape;31;p18" descr="Tag=AccentColor&#10;Flavor=Light&#10;Target=FillAndLine"/>
          <p:cNvSpPr/>
          <p:nvPr/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5181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2"/>
          </p:nvPr>
        </p:nvSpPr>
        <p:spPr>
          <a:xfrm>
            <a:off x="6172200" y="1929384"/>
            <a:ext cx="5181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39" name="Google Shape;39;p19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839788" y="2926080"/>
            <a:ext cx="5157787" cy="326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6172200" y="1938528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172200" y="2926080"/>
            <a:ext cx="5183188" cy="326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49" name="Google Shape;49;p20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800"/>
              <a:buFont typeface="Arial"/>
              <a:buNone/>
              <a:defRPr sz="7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55" name="Google Shape;55;p21" descr="Tag=AccentColor&#10;Flavor=Light&#10;Target=FillAndLine"/>
          <p:cNvSpPr/>
          <p:nvPr/>
        </p:nvSpPr>
        <p:spPr>
          <a:xfrm>
            <a:off x="3974206" y="5126892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body" idx="1"/>
          </p:nvPr>
        </p:nvSpPr>
        <p:spPr>
          <a:xfrm>
            <a:off x="5303520" y="548640"/>
            <a:ext cx="6053328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2"/>
          </p:nvPr>
        </p:nvSpPr>
        <p:spPr>
          <a:xfrm>
            <a:off x="839788" y="3977640"/>
            <a:ext cx="3932237" cy="200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67" name="Google Shape;67;p23" descr="Tag=AccentColor&#10;Flavor=Light&#10;Target=FillAndLine"/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/>
            <a:ahLst/>
            <a:cxnLst/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444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>
            <a:spLocks noGrp="1"/>
          </p:cNvSpPr>
          <p:nvPr>
            <p:ph type="pic" idx="2"/>
          </p:nvPr>
        </p:nvSpPr>
        <p:spPr>
          <a:xfrm>
            <a:off x="5303520" y="548640"/>
            <a:ext cx="6053328" cy="5431536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4"/>
          <p:cNvSpPr txBox="1">
            <a:spLocks noGrp="1"/>
          </p:cNvSpPr>
          <p:nvPr>
            <p:ph type="body" idx="1"/>
          </p:nvPr>
        </p:nvSpPr>
        <p:spPr>
          <a:xfrm>
            <a:off x="839788" y="3977640"/>
            <a:ext cx="3931920" cy="200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75" name="Google Shape;75;p24" descr="Tag=AccentColor&#10;Flavor=Light&#10;Target=FillAndLine"/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/>
            <a:ahLst/>
            <a:cxnLst/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444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1"/>
          </p:nvPr>
        </p:nvSpPr>
        <p:spPr>
          <a:xfrm>
            <a:off x="1651270" y="2668583"/>
            <a:ext cx="8208265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88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Vi är en ideell och demokratisk organisation som verkar för att förbättra förhållandena för personer med Parkinson eller med parkinsonliknande symtom, och deras anhöriga</a:t>
            </a:r>
            <a:endParaRPr/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0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0"/>
          <p:cNvSpPr txBox="1">
            <a:spLocks noGrp="1"/>
          </p:cNvSpPr>
          <p:nvPr>
            <p:ph type="body" idx="1"/>
          </p:nvPr>
        </p:nvSpPr>
        <p:spPr>
          <a:xfrm>
            <a:off x="1063442" y="2807075"/>
            <a:ext cx="9582787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§ 4 Medlemskap forts.</a:t>
            </a:r>
            <a:endParaRPr/>
          </a:p>
          <a:p>
            <a:pPr marL="22860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Medlem representeras i Parkinsonförbundet via sin länsförening. Som medlem räknas alla som betalt årets medlemsavgift.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sv-SE" u="sng">
                <a:latin typeface="Calibri"/>
                <a:ea typeface="Calibri"/>
                <a:cs typeface="Calibri"/>
                <a:sym typeface="Calibri"/>
              </a:rPr>
              <a:t>Endast medlem är valbar till uppdrag i föreningen.</a:t>
            </a:r>
            <a:endParaRPr/>
          </a:p>
          <a:p>
            <a:pPr marL="228600" lvl="0" indent="-88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6" name="Google Shape;18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lt1"/>
        </a:solid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1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1"/>
          <p:cNvSpPr txBox="1">
            <a:spLocks noGrp="1"/>
          </p:cNvSpPr>
          <p:nvPr>
            <p:ph type="body" idx="1"/>
          </p:nvPr>
        </p:nvSpPr>
        <p:spPr>
          <a:xfrm>
            <a:off x="1063442" y="2807075"/>
            <a:ext cx="9582787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§ 8.1 Ärenden vid årsmöte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Beslut i frågor av större ekonomisk betydelse för föreningen eller medlemmarna får inte fattas om de inte finns med i kallelsen till mötet.</a:t>
            </a:r>
            <a:endParaRPr/>
          </a:p>
        </p:txBody>
      </p:sp>
      <p:pic>
        <p:nvPicPr>
          <p:cNvPr id="196" name="Google Shape;196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2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2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2"/>
          <p:cNvSpPr txBox="1">
            <a:spLocks noGrp="1"/>
          </p:cNvSpPr>
          <p:nvPr>
            <p:ph type="body" idx="1"/>
          </p:nvPr>
        </p:nvSpPr>
        <p:spPr>
          <a:xfrm>
            <a:off x="1063442" y="2807075"/>
            <a:ext cx="9582787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 Urval av ärenden som länsföreningen ska behandla på årsmötet: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14. Fastställande av verksamhetsplan för det innevarande året.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15. Fastställande av eventuella ersättningar.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17. Fastställande av budget för det innevarande året</a:t>
            </a:r>
            <a:endParaRPr/>
          </a:p>
        </p:txBody>
      </p:sp>
      <p:pic>
        <p:nvPicPr>
          <p:cNvPr id="206" name="Google Shape;206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lt1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3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3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3"/>
          <p:cNvSpPr txBox="1">
            <a:spLocks noGrp="1"/>
          </p:cNvSpPr>
          <p:nvPr>
            <p:ph type="body" idx="1"/>
          </p:nvPr>
        </p:nvSpPr>
        <p:spPr>
          <a:xfrm>
            <a:off x="1063442" y="2807075"/>
            <a:ext cx="9582787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Urval av ärenden som länsföreningen ska behandla på årsmötet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18. Behandling av motioner till årsmötet.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19. Styrelsens övriga förslag till årsmötet.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21. Val av ombud till förbundets kongress.</a:t>
            </a:r>
            <a:endParaRPr/>
          </a:p>
        </p:txBody>
      </p:sp>
      <p:pic>
        <p:nvPicPr>
          <p:cNvPr id="216" name="Google Shape;21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4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4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4"/>
          <p:cNvSpPr txBox="1">
            <a:spLocks noGrp="1"/>
          </p:cNvSpPr>
          <p:nvPr>
            <p:ph type="body" idx="1"/>
          </p:nvPr>
        </p:nvSpPr>
        <p:spPr>
          <a:xfrm>
            <a:off x="1063442" y="2807075"/>
            <a:ext cx="9582787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Inga beslut är huggna i sten. En ny styrelse har möjlighet att ompröva tidigare verksamhet utifrån vad som är rimligt och möjligt att göra. Kom ihåg att avsätta pengar i budgeten till förbundskongressen som äger rum vartannat år.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    (Nästa gång är i maj 2027.)</a:t>
            </a:r>
            <a:endParaRPr/>
          </a:p>
        </p:txBody>
      </p:sp>
      <p:pic>
        <p:nvPicPr>
          <p:cNvPr id="226" name="Google Shape;22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1"/>
          </p:nvPr>
        </p:nvSpPr>
        <p:spPr>
          <a:xfrm>
            <a:off x="1651270" y="2668583"/>
            <a:ext cx="5500644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Vårt uppdrag utifrån stadgar antagna av   förbundskongressen </a:t>
            </a:r>
            <a:endParaRPr/>
          </a:p>
          <a:p>
            <a:pPr marL="228600" lvl="0" indent="-88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 txBox="1">
            <a:spLocks noGrp="1"/>
          </p:cNvSpPr>
          <p:nvPr>
            <p:ph type="body" idx="1"/>
          </p:nvPr>
        </p:nvSpPr>
        <p:spPr>
          <a:xfrm>
            <a:off x="1631178" y="2794779"/>
            <a:ext cx="8929644" cy="2810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Normalstadgar för länsföreningar inom Parkinsonförbundet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lvl="1" indent="-228600" algn="l" rtl="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v-SE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§ 3 </a:t>
            </a:r>
            <a:r>
              <a:rPr lang="sv-SE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Ändamål </a:t>
            </a:r>
            <a:endParaRPr/>
          </a:p>
          <a:p>
            <a:pPr marL="685800" lvl="1" indent="-228600" algn="l" rtl="0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v-SE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 regionala föreningens verksamhet ska inriktas på den geografiska enhet som man omfattar: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508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body" idx="1"/>
          </p:nvPr>
        </p:nvSpPr>
        <p:spPr>
          <a:xfrm>
            <a:off x="1651270" y="3105725"/>
            <a:ext cx="8994959" cy="2362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upplysa om och öka kunskapen om Parkinsons sjukdom för personer med Parkinson, deras anhöriga samt för personer, som genom sitt arbete eller på annat sätt kommer i kontakt med personer med Parkinson.</a:t>
            </a:r>
            <a:endParaRPr/>
          </a:p>
        </p:txBody>
      </p:sp>
      <p:pic>
        <p:nvPicPr>
          <p:cNvPr id="126" name="Google Shape;12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1662156" y="2859894"/>
            <a:ext cx="8690159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utöva intressepolitik genom kontakter med politiker, myndigheter, institutioner och organisationer i syfte att förbättra villkoren för personer med Parkinson i hela det geografiska området</a:t>
            </a:r>
            <a:endParaRPr/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 txBox="1">
            <a:spLocks noGrp="1"/>
          </p:cNvSpPr>
          <p:nvPr>
            <p:ph type="body" idx="1"/>
          </p:nvPr>
        </p:nvSpPr>
        <p:spPr>
          <a:xfrm>
            <a:off x="1513418" y="2947726"/>
            <a:ext cx="8711931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stödja och stimulera parkinsonföreningarnas utveckling och verksamhet. (Dvs lokalföreningar)</a:t>
            </a:r>
            <a:endParaRPr/>
          </a:p>
          <a:p>
            <a:pPr marL="22860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se till att gällande lagar rörande vård och omsorg tillförsäkras personer med Parkinson och deras anhöriga</a:t>
            </a:r>
            <a:r>
              <a:rPr lang="sv-SE" sz="2400"/>
              <a:t>.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7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 txBox="1">
            <a:spLocks noGrp="1"/>
          </p:cNvSpPr>
          <p:nvPr>
            <p:ph type="body" idx="1"/>
          </p:nvPr>
        </p:nvSpPr>
        <p:spPr>
          <a:xfrm>
            <a:off x="1712050" y="2412401"/>
            <a:ext cx="8407200" cy="29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vara pådrivande i frågor som rör forskning och behandling av Parkinsons sjukdom.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genom forskningsfonden stödja forskning och utveckling rörande Parkinsons sjukdom.</a:t>
            </a:r>
            <a:endParaRPr/>
          </a:p>
        </p:txBody>
      </p:sp>
      <p:pic>
        <p:nvPicPr>
          <p:cNvPr id="156" name="Google Shape;15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8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8"/>
          <p:cNvSpPr txBox="1">
            <a:spLocks noGrp="1"/>
          </p:cNvSpPr>
          <p:nvPr>
            <p:ph type="body" idx="1"/>
          </p:nvPr>
        </p:nvSpPr>
        <p:spPr>
          <a:xfrm>
            <a:off x="1651270" y="2947726"/>
            <a:ext cx="8864330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Att i samarbete med andra funktionsrättsorganisationer föra medlemmarnas talan i frågor som är gemensamma.</a:t>
            </a:r>
            <a:endParaRPr/>
          </a:p>
        </p:txBody>
      </p:sp>
      <p:pic>
        <p:nvPicPr>
          <p:cNvPr id="166" name="Google Shape;16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610504" y="693327"/>
            <a:ext cx="3429000" cy="171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sv-SE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679084" y="2532888"/>
            <a:ext cx="3291840" cy="18288"/>
          </a:xfrm>
          <a:custGeom>
            <a:avLst/>
            <a:gdLst/>
            <a:ahLst/>
            <a:cxnLst/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EAD3B"/>
          </a:solidFill>
          <a:ln w="38100" cap="rnd" cmpd="sng">
            <a:solidFill>
              <a:srgbClr val="FEAD3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9"/>
          <p:cNvSpPr txBox="1">
            <a:spLocks noGrp="1"/>
          </p:cNvSpPr>
          <p:nvPr>
            <p:ph type="body" idx="1"/>
          </p:nvPr>
        </p:nvSpPr>
        <p:spPr>
          <a:xfrm>
            <a:off x="1585956" y="3105726"/>
            <a:ext cx="9223559" cy="256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§ 4 Medlemskap </a:t>
            </a:r>
            <a:endParaRPr/>
          </a:p>
          <a:p>
            <a:pPr marL="22860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>
                <a:latin typeface="Calibri"/>
                <a:ea typeface="Calibri"/>
                <a:cs typeface="Calibri"/>
                <a:sym typeface="Calibri"/>
              </a:rPr>
              <a:t>Länsföreningen är en sammanslutning av personer med Parkinson, deras anhöriga och andra medlemmar inom den geografiska enhet som omfattas</a:t>
            </a:r>
            <a:endParaRPr/>
          </a:p>
          <a:p>
            <a:pPr marL="228600" lvl="0" indent="-88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Google Shape;17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341" y="661755"/>
            <a:ext cx="6788279" cy="13450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89634" y="5370879"/>
            <a:ext cx="2671431" cy="1182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408</Words>
  <Application>Microsoft Macintosh PowerPoint</Application>
  <PresentationFormat>Bredbild</PresentationFormat>
  <Paragraphs>45</Paragraphs>
  <Slides>14</Slides>
  <Notes>14</Notes>
  <HiddenSlides>3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SketchyVTI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Eva-Lena Jansson</dc:creator>
  <cp:lastModifiedBy>Karin O</cp:lastModifiedBy>
  <cp:revision>2</cp:revision>
  <dcterms:created xsi:type="dcterms:W3CDTF">2026-05-12T11:37:03Z</dcterms:created>
  <dcterms:modified xsi:type="dcterms:W3CDTF">2026-05-28T04:38:07Z</dcterms:modified>
</cp:coreProperties>
</file>